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92" r:id="rId2"/>
    <p:sldId id="365" r:id="rId3"/>
    <p:sldId id="320" r:id="rId4"/>
    <p:sldId id="321" r:id="rId5"/>
    <p:sldId id="372" r:id="rId6"/>
    <p:sldId id="370" r:id="rId7"/>
    <p:sldId id="352" r:id="rId8"/>
    <p:sldId id="353" r:id="rId9"/>
    <p:sldId id="354" r:id="rId10"/>
    <p:sldId id="355" r:id="rId11"/>
    <p:sldId id="380" r:id="rId12"/>
    <p:sldId id="363" r:id="rId13"/>
    <p:sldId id="362" r:id="rId14"/>
    <p:sldId id="356" r:id="rId15"/>
    <p:sldId id="357" r:id="rId16"/>
    <p:sldId id="358" r:id="rId17"/>
    <p:sldId id="359" r:id="rId18"/>
    <p:sldId id="373" r:id="rId19"/>
    <p:sldId id="374" r:id="rId20"/>
    <p:sldId id="378" r:id="rId21"/>
    <p:sldId id="375" r:id="rId22"/>
    <p:sldId id="318" r:id="rId23"/>
    <p:sldId id="319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81"/>
  </p:normalViewPr>
  <p:slideViewPr>
    <p:cSldViewPr>
      <p:cViewPr varScale="1">
        <p:scale>
          <a:sx n="109" d="100"/>
          <a:sy n="109" d="100"/>
        </p:scale>
        <p:origin x="13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9/10/2021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my code, my code is amazing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Hate to break it to you but …</a:t>
            </a:r>
          </a:p>
          <a:p>
            <a:endParaRPr lang="en-US" dirty="0"/>
          </a:p>
          <a:p>
            <a:r>
              <a:rPr lang="en-US" dirty="0"/>
              <a:t>Nobody wants to read your code</a:t>
            </a:r>
          </a:p>
          <a:p>
            <a:endParaRPr lang="en-US" dirty="0"/>
          </a:p>
          <a:p>
            <a:r>
              <a:rPr lang="en-US" dirty="0"/>
              <a:t>If you still feel it is helpful:</a:t>
            </a:r>
          </a:p>
          <a:p>
            <a:pPr lvl="1"/>
            <a:r>
              <a:rPr lang="en-US" dirty="0"/>
              <a:t>At least explain at a high level what the code is trying to do</a:t>
            </a:r>
          </a:p>
          <a:p>
            <a:pPr lvl="1"/>
            <a:r>
              <a:rPr lang="en-US" dirty="0"/>
              <a:t>Focus audience attention at the part that is interesting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 math whiz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Then why am I listening to you?</a:t>
            </a:r>
          </a:p>
          <a:p>
            <a:endParaRPr lang="en-US" dirty="0"/>
          </a:p>
          <a:p>
            <a:r>
              <a:rPr lang="en-US" dirty="0"/>
              <a:t>Having too much to read can interfere with listening</a:t>
            </a:r>
          </a:p>
          <a:p>
            <a:pPr lvl="1"/>
            <a:r>
              <a:rPr lang="en-US" dirty="0"/>
              <a:t>Did you know?</a:t>
            </a:r>
            <a:br>
              <a:rPr lang="en-US" dirty="0"/>
            </a:br>
            <a:r>
              <a:rPr lang="en-US" dirty="0"/>
              <a:t>Reading and listening exercise the same part of the brain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340175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Acronyms and jargons are useful</a:t>
            </a:r>
            <a:br>
              <a:rPr lang="en-US" altLang="en-US" dirty="0"/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</a:t>
            </a:r>
            <a:r>
              <a:rPr lang="en-US" altLang="en-US" i="1">
                <a:latin typeface="Trebuchet MS" panose="020B0603020202020204" pitchFamily="34" charset="0"/>
                <a:ea typeface="Osaka" pitchFamily="-84" charset="-128"/>
              </a:rPr>
              <a:t>explain them!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</a:t>
            </a:r>
            <a:r>
              <a:rPr lang="en-US" altLang="en-US" dirty="0" err="1"/>
              <a:t>ed</a:t>
            </a:r>
            <a:r>
              <a:rPr lang="en-US" altLang="en-US" dirty="0"/>
              <a:t> up beyond all recognition and too much to handle.</a:t>
            </a:r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Why am I presenting in front of all these people?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How to structure my talk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Issues you want to avoid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Slide Design</a:t>
            </a:r>
          </a:p>
          <a:p>
            <a:pPr lvl="1"/>
            <a:r>
              <a:rPr lang="en-US" dirty="0"/>
              <a:t>Slide Delivery</a:t>
            </a:r>
          </a:p>
        </p:txBody>
      </p:sp>
    </p:spTree>
    <p:extLst>
      <p:ext uri="{BB962C8B-B14F-4D97-AF65-F5344CB8AC3E}">
        <p14:creationId xmlns:p14="http://schemas.microsoft.com/office/powerpoint/2010/main" val="120688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marL="1200150" lvl="2" indent="-342900"/>
            <a:r>
              <a:rPr lang="en-US" altLang="en-US" i="1" dirty="0"/>
              <a:t>Corollary</a:t>
            </a:r>
            <a:r>
              <a:rPr lang="en-US" altLang="en-US" dirty="0"/>
              <a:t>:  Face your audience</a:t>
            </a:r>
          </a:p>
          <a:p>
            <a:pPr lvl="1"/>
            <a:r>
              <a:rPr lang="en-US" altLang="en-US" dirty="0"/>
              <a:t>Some movement is good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But put all important information there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“script,” smooth out transitions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talk: 15 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Structure your talk based on your audience and the time that you have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That’s not a lot of time, how should I structure my talk to relate to these people?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panose="020B0603020202020204" pitchFamily="34" charset="0"/>
              </a:rPr>
              <a:t>Think Big </a:t>
            </a:r>
            <a:r>
              <a:rPr lang="en-US" altLang="en-US" dirty="0">
                <a:latin typeface="Trebuchet MS" panose="020B0603020202020204" pitchFamily="34" charset="0"/>
              </a:rPr>
              <a:t>Picture and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Why am I presenting in front of all these people?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How to structure my talk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Issues you want to avoid</a:t>
            </a:r>
          </a:p>
          <a:p>
            <a:pPr lvl="1"/>
            <a:r>
              <a:rPr lang="en-US" dirty="0"/>
              <a:t>Slide Design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Slide Delivery</a:t>
            </a:r>
          </a:p>
        </p:txBody>
      </p:sp>
    </p:spTree>
    <p:extLst>
      <p:ext uri="{BB962C8B-B14F-4D97-AF65-F5344CB8AC3E}">
        <p14:creationId xmlns:p14="http://schemas.microsoft.com/office/powerpoint/2010/main" val="294614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Admire my beautiful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r>
              <a:rPr lang="en-US" dirty="0"/>
              <a:t>A slide is not abstract art – curb your enthusiasm</a:t>
            </a:r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my code, my code is amazing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5911C9A-689A-4C2A-A509-CB256881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36" y="1371600"/>
            <a:ext cx="6233728" cy="497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4275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6157</TotalTime>
  <Words>1041</Words>
  <Application>Microsoft Office PowerPoint</Application>
  <PresentationFormat>On-screen Show (4:3)</PresentationFormat>
  <Paragraphs>166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Monotype Sorts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Structure your talk based on your audience and the time that you have</vt:lpstr>
      <vt:lpstr>That’s not a lot of time, how should I structure my talk to relate to these people?</vt:lpstr>
      <vt:lpstr>Think Big Picture and Context</vt:lpstr>
      <vt:lpstr>Outline</vt:lpstr>
      <vt:lpstr>Admire my beautiful slide</vt:lpstr>
      <vt:lpstr>Admire my beautiful slide</vt:lpstr>
      <vt:lpstr>Look at my code, my code is amazing</vt:lpstr>
      <vt:lpstr>Look at my code, my code is amazing</vt:lpstr>
      <vt:lpstr>My Code</vt:lpstr>
      <vt:lpstr>Towers of Hanoi: Recursive Solution</vt:lpstr>
      <vt:lpstr>Towers of Hanoi: Recursive Solution</vt:lpstr>
      <vt:lpstr>I am a math whiz</vt:lpstr>
      <vt:lpstr>I am a math whiz</vt:lpstr>
      <vt:lpstr>Just read my text</vt:lpstr>
      <vt:lpstr>Just read my text</vt:lpstr>
      <vt:lpstr>A picture is worth a thousand words But only if you explain it!</vt:lpstr>
      <vt:lpstr>A picture is worth a thousand words But only if you explain it!</vt:lpstr>
      <vt:lpstr>Acronyms and jargons are useful But only if you explain them!</vt:lpstr>
      <vt:lpstr>Outline</vt:lpstr>
      <vt:lpstr>It’s not just what you say, but how you say it</vt:lpstr>
      <vt:lpstr>Practice, Practice, Practice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349</cp:revision>
  <cp:lastPrinted>2008-08-24T01:10:54Z</cp:lastPrinted>
  <dcterms:created xsi:type="dcterms:W3CDTF">2009-12-30T18:37:25Z</dcterms:created>
  <dcterms:modified xsi:type="dcterms:W3CDTF">2021-09-10T04:44:13Z</dcterms:modified>
</cp:coreProperties>
</file>